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51"/>
  </p:normalViewPr>
  <p:slideViewPr>
    <p:cSldViewPr snapToGrid="0">
      <p:cViewPr varScale="1">
        <p:scale>
          <a:sx n="106" d="100"/>
          <a:sy n="10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1D1DC-D709-5584-2916-6CAE8E2EA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F966D6-2EF4-340C-A006-C18EB9C2E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D4978F-DB40-7655-DF03-58A53504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BF27E4-D2FC-452F-B6AD-30AA3B0A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C8911-702A-893D-AC2C-7F71CCDC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469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CF75B-3ECF-6C3D-00F8-A0664013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644"/>
            <a:ext cx="10515600" cy="92304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58B8E4-8095-9BE4-25D6-39DAA0EC1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4C041-6F48-DF17-76B8-00CD38CD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9BE9B-D8E6-3405-C449-12C7F7B2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54D36-EE1B-A6B8-1DEC-A9136B86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3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23AEE3-E977-488D-F18F-342AB0CA5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45065"/>
            <a:ext cx="2628900" cy="543189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DF0C30-32C7-D6BF-AA43-CF3ECD80D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45067"/>
            <a:ext cx="7734300" cy="543189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26BD7-9B4F-C068-BE8F-9A83B85D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9AE5-DFD1-4762-8863-1C2F70F3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8ABE9E-9033-90DE-DC13-57C937AA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56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43801-9B91-1CA7-441D-EE8582D8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27EC3F-D163-DBA1-DC98-7231046D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2B866-A0D2-24E2-5B66-570AA31E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0EB5B-6EAC-D31C-909E-C34010B6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2405B3-4502-BBCF-3078-EF03CD97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68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4547F-9527-D524-8D94-56604AC1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4F256D-29EE-6058-B3F8-48FF737D8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B11CD0-F281-EB73-6DAF-D52C7716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EAEC18-D13A-8C89-7ACB-1A3B95ED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3F58A4-5762-AFDF-517A-D269E1FF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12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F50D8-8C68-2311-A52F-C979300C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222"/>
            <a:ext cx="10515600" cy="90046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01448-A9B7-46E4-F61D-A9C1FEE8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5A26AC-12F9-315B-FE88-F0F616FEB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0317B3-284E-00EF-2F91-C40D11C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DFCC56-C9BA-EDE3-7DB8-E0CB537B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101F89-F3CA-B3AD-6E8C-7C3A31F5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75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5B49E-637D-E075-9FD7-6EE95633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2CA849-FF4C-41F9-18DD-A04125366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02AA12-198D-5E2D-F4CD-2BB8BDFB6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404DA5-E637-3685-E241-849C74484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C83CC5-9405-F006-FAC7-05CC3C6C2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528090-5C79-411B-A6E4-E45B0A7D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F7C438-5F4C-C376-AC4E-73CAE941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C5A70B-736D-0D53-B70D-8D484827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5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111A8-7B09-DEFC-C2BB-7ED1515F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778"/>
            <a:ext cx="10515600" cy="95691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60FE59-E5F4-CBCB-6EB0-6BFEF0DC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7EFE0F-5D3B-6103-8E51-0F08AAB5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C0DFC9-35B9-CF4B-41C1-8BC24697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01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991078-F509-EDCA-F96B-CB8FD3E4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1C5826-442D-5A80-0F93-BA323CEA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215C99-42BF-F00B-07EC-5694CDA0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55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3BACB-B68A-1CDB-E914-FE72B1CE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1744D2-B049-5A2D-9169-5B45410F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032941-3C40-62A3-4486-012000226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B4F266-3FD5-4725-6CAF-8AC2BA5D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8AE394-3ECC-24CA-C71B-38F35ACE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6B2FEA-687D-2A79-C920-B5ACE3AF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77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D8AEA-B894-50E2-BC45-500EFAF8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A4F608-8BBD-B822-24F4-32ADF19B2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E0EC18-9EC6-68EA-B75E-F9386BBDB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098B0C-9734-1FE1-3F61-DFD6CB7A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131260-EC1B-5B4A-55E6-B7487453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36CAA0-4AA8-83CF-2C76-8706C554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934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B1F57B-ADBD-1350-E88D-7F3FEDE6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36D6F8-7B46-8BE1-DFE3-2EAB2FA0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F22595-C84F-A17F-A2B9-09DE862BC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C33E2-35BF-DF45-B544-1E83322CB96C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64E850-1FF4-ABE7-C944-A83DA7290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F8F49-7507-ADC9-DB20-B23D154E7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CA189B-D27A-C840-9640-BCE1101A97C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91B35D-6C47-29A5-68FB-37ED1C00952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2774" y="0"/>
            <a:ext cx="574641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A6E026-6873-1689-3EE4-F44C937AB5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850488" y="-1"/>
            <a:ext cx="3341511" cy="71007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2F8FB3-74D8-0655-450D-B9AA2E5FC8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40820" y="6311900"/>
            <a:ext cx="1827471" cy="4762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844E26-38A5-196E-18CE-F9CC12D5169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87022" y="57502"/>
            <a:ext cx="2527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217C2F0-1467-E74B-5EB3-B07C1502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9544"/>
            <a:ext cx="12020438" cy="58978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BBE899-A1C8-7FCD-88DA-569E3FBBF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542" y="1639721"/>
            <a:ext cx="7523747" cy="238760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736073-5BF3-511A-82C0-E8A64A3D4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542" y="4119396"/>
            <a:ext cx="7523747" cy="1655762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0B8965-4284-591D-F793-B9AD12622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274" y="-1"/>
            <a:ext cx="3324726" cy="6858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529B1E-9C68-49F8-92AB-8D2734513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72" y="6429698"/>
            <a:ext cx="1458806" cy="3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9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C52C2-38DB-CAC3-D39C-763820E6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212FF1-B68C-E254-A45F-FCD9C32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046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Corporación Universitaria</dc:creator>
  <cp:lastModifiedBy>Corporación Universitaria</cp:lastModifiedBy>
  <cp:revision>4</cp:revision>
  <dcterms:created xsi:type="dcterms:W3CDTF">2025-10-30T20:24:32Z</dcterms:created>
  <dcterms:modified xsi:type="dcterms:W3CDTF">2025-10-30T20:42:20Z</dcterms:modified>
</cp:coreProperties>
</file>